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8"/>
  </p:notesMasterIdLst>
  <p:sldIdLst>
    <p:sldId id="256" r:id="rId3"/>
    <p:sldId id="258" r:id="rId4"/>
    <p:sldId id="283" r:id="rId5"/>
    <p:sldId id="284" r:id="rId6"/>
    <p:sldId id="290" r:id="rId7"/>
    <p:sldId id="260" r:id="rId8"/>
    <p:sldId id="289" r:id="rId9"/>
    <p:sldId id="287" r:id="rId10"/>
    <p:sldId id="299" r:id="rId11"/>
    <p:sldId id="298" r:id="rId12"/>
    <p:sldId id="293" r:id="rId13"/>
    <p:sldId id="294" r:id="rId14"/>
    <p:sldId id="288" r:id="rId15"/>
    <p:sldId id="295" r:id="rId16"/>
    <p:sldId id="29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Helvetica" pitchFamily="2" charset="0"/>
      <p:regular r:id="rId25"/>
      <p:bold r:id="rId26"/>
      <p:italic r:id="rId27"/>
      <p:boldItalic r:id="rId28"/>
    </p:embeddedFont>
    <p:embeddedFont>
      <p:font typeface="Karla" panose="020B0004030503030003" pitchFamily="34" charset="77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8BF"/>
    <a:srgbClr val="2A2D41"/>
    <a:srgbClr val="D90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C75BA-AE4A-4AB4-9812-6CB160E92331}" v="191" dt="2021-01-26T18:36:38.923"/>
    <p1510:client id="{D0C03962-4385-41FB-A493-721364C5E655}" v="1415" dt="2021-01-26T20:07:08.083"/>
  </p1510:revLst>
</p1510:revInfo>
</file>

<file path=ppt/tableStyles.xml><?xml version="1.0" encoding="utf-8"?>
<a:tblStyleLst xmlns:a="http://schemas.openxmlformats.org/drawingml/2006/main" def="{307B69BE-84B2-4B50-996D-C570C272EDB0}">
  <a:tblStyle styleId="{307B69BE-84B2-4B50-996D-C570C272ED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9225"/>
  </p:normalViewPr>
  <p:slideViewPr>
    <p:cSldViewPr snapToGrid="0" snapToObjects="1">
      <p:cViewPr varScale="1">
        <p:scale>
          <a:sx n="146" d="100"/>
          <a:sy n="146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Restifo" userId="64913adb206840b1" providerId="Windows Live" clId="Web-{D0C03962-4385-41FB-A493-721364C5E655}"/>
    <pc:docChg chg="addSld delSld modSld">
      <pc:chgData name="Alessandro Restifo" userId="64913adb206840b1" providerId="Windows Live" clId="Web-{D0C03962-4385-41FB-A493-721364C5E655}" dt="2021-01-26T20:07:06.333" v="838" actId="20577"/>
      <pc:docMkLst>
        <pc:docMk/>
      </pc:docMkLst>
      <pc:sldChg chg="addSp delSp modSp">
        <pc:chgData name="Alessandro Restifo" userId="64913adb206840b1" providerId="Windows Live" clId="Web-{D0C03962-4385-41FB-A493-721364C5E655}" dt="2021-01-26T20:07:06.333" v="838" actId="20577"/>
        <pc:sldMkLst>
          <pc:docMk/>
          <pc:sldMk cId="1521826563" sldId="290"/>
        </pc:sldMkLst>
        <pc:spChg chg="mod">
          <ac:chgData name="Alessandro Restifo" userId="64913adb206840b1" providerId="Windows Live" clId="Web-{D0C03962-4385-41FB-A493-721364C5E655}" dt="2021-01-26T20:07:06.333" v="838" actId="20577"/>
          <ac:spMkLst>
            <pc:docMk/>
            <pc:sldMk cId="1521826563" sldId="290"/>
            <ac:spMk id="2" creationId="{8C692805-A4BC-4D9C-B708-5F523F9C2198}"/>
          </ac:spMkLst>
        </pc:spChg>
        <pc:spChg chg="mod">
          <ac:chgData name="Alessandro Restifo" userId="64913adb206840b1" providerId="Windows Live" clId="Web-{D0C03962-4385-41FB-A493-721364C5E655}" dt="2021-01-26T19:52:10.860" v="678"/>
          <ac:spMkLst>
            <pc:docMk/>
            <pc:sldMk cId="1521826563" sldId="290"/>
            <ac:spMk id="4" creationId="{D500A1DC-0B53-A643-AC79-3366AB7E11C3}"/>
          </ac:spMkLst>
        </pc:spChg>
        <pc:spChg chg="add del mod">
          <ac:chgData name="Alessandro Restifo" userId="64913adb206840b1" providerId="Windows Live" clId="Web-{D0C03962-4385-41FB-A493-721364C5E655}" dt="2021-01-26T18:59:53.101" v="264"/>
          <ac:spMkLst>
            <pc:docMk/>
            <pc:sldMk cId="1521826563" sldId="290"/>
            <ac:spMk id="5" creationId="{3A1FAD7A-89D4-4D59-B826-630CE546F85A}"/>
          </ac:spMkLst>
        </pc:spChg>
        <pc:spChg chg="add del mod">
          <ac:chgData name="Alessandro Restifo" userId="64913adb206840b1" providerId="Windows Live" clId="Web-{D0C03962-4385-41FB-A493-721364C5E655}" dt="2021-01-26T19:03:48.528" v="274"/>
          <ac:spMkLst>
            <pc:docMk/>
            <pc:sldMk cId="1521826563" sldId="290"/>
            <ac:spMk id="6" creationId="{42FA1CCA-CC93-4BC7-913C-507E6E2A2393}"/>
          </ac:spMkLst>
        </pc:spChg>
        <pc:picChg chg="add del mod">
          <ac:chgData name="Alessandro Restifo" userId="64913adb206840b1" providerId="Windows Live" clId="Web-{D0C03962-4385-41FB-A493-721364C5E655}" dt="2021-01-26T19:53:47.503" v="684"/>
          <ac:picMkLst>
            <pc:docMk/>
            <pc:sldMk cId="1521826563" sldId="290"/>
            <ac:picMk id="3" creationId="{218E3013-098D-41DE-892C-146198BADFE0}"/>
          </ac:picMkLst>
        </pc:picChg>
        <pc:picChg chg="add del mod">
          <ac:chgData name="Alessandro Restifo" userId="64913adb206840b1" providerId="Windows Live" clId="Web-{D0C03962-4385-41FB-A493-721364C5E655}" dt="2021-01-26T19:53:47.503" v="683"/>
          <ac:picMkLst>
            <pc:docMk/>
            <pc:sldMk cId="1521826563" sldId="290"/>
            <ac:picMk id="7" creationId="{D4DA3846-E5EB-41E8-A8A1-A7E1CCFCA981}"/>
          </ac:picMkLst>
        </pc:picChg>
      </pc:sldChg>
      <pc:sldChg chg="modSp add del replId">
        <pc:chgData name="Alessandro Restifo" userId="64913adb206840b1" providerId="Windows Live" clId="Web-{D0C03962-4385-41FB-A493-721364C5E655}" dt="2021-01-26T19:05:49.094" v="307"/>
        <pc:sldMkLst>
          <pc:docMk/>
          <pc:sldMk cId="3359923386" sldId="291"/>
        </pc:sldMkLst>
        <pc:spChg chg="mod">
          <ac:chgData name="Alessandro Restifo" userId="64913adb206840b1" providerId="Windows Live" clId="Web-{D0C03962-4385-41FB-A493-721364C5E655}" dt="2021-01-26T19:05:30.218" v="300" actId="1076"/>
          <ac:spMkLst>
            <pc:docMk/>
            <pc:sldMk cId="3359923386" sldId="291"/>
            <ac:spMk id="2" creationId="{8C692805-A4BC-4D9C-B708-5F523F9C2198}"/>
          </ac:spMkLst>
        </pc:spChg>
      </pc:sldChg>
      <pc:sldChg chg="modSp add del replId">
        <pc:chgData name="Alessandro Restifo" userId="64913adb206840b1" providerId="Windows Live" clId="Web-{D0C03962-4385-41FB-A493-721364C5E655}" dt="2021-01-26T19:07:31.236" v="319"/>
        <pc:sldMkLst>
          <pc:docMk/>
          <pc:sldMk cId="3182826262" sldId="292"/>
        </pc:sldMkLst>
        <pc:spChg chg="mod">
          <ac:chgData name="Alessandro Restifo" userId="64913adb206840b1" providerId="Windows Live" clId="Web-{D0C03962-4385-41FB-A493-721364C5E655}" dt="2021-01-26T18:57:08.316" v="257" actId="20577"/>
          <ac:spMkLst>
            <pc:docMk/>
            <pc:sldMk cId="3182826262" sldId="292"/>
            <ac:spMk id="2" creationId="{8C692805-A4BC-4D9C-B708-5F523F9C2198}"/>
          </ac:spMkLst>
        </pc:spChg>
      </pc:sldChg>
      <pc:sldChg chg="addSp delSp modSp add replId">
        <pc:chgData name="Alessandro Restifo" userId="64913adb206840b1" providerId="Windows Live" clId="Web-{D0C03962-4385-41FB-A493-721364C5E655}" dt="2021-01-26T19:51:23.437" v="672" actId="1076"/>
        <pc:sldMkLst>
          <pc:docMk/>
          <pc:sldMk cId="2480613451" sldId="293"/>
        </pc:sldMkLst>
        <pc:spChg chg="mod">
          <ac:chgData name="Alessandro Restifo" userId="64913adb206840b1" providerId="Windows Live" clId="Web-{D0C03962-4385-41FB-A493-721364C5E655}" dt="2021-01-26T19:21:34.271" v="376" actId="1076"/>
          <ac:spMkLst>
            <pc:docMk/>
            <pc:sldMk cId="2480613451" sldId="293"/>
            <ac:spMk id="2" creationId="{8C692805-A4BC-4D9C-B708-5F523F9C2198}"/>
          </ac:spMkLst>
        </pc:spChg>
        <pc:spChg chg="mod">
          <ac:chgData name="Alessandro Restifo" userId="64913adb206840b1" providerId="Windows Live" clId="Web-{D0C03962-4385-41FB-A493-721364C5E655}" dt="2021-01-26T19:51:23.437" v="672" actId="1076"/>
          <ac:spMkLst>
            <pc:docMk/>
            <pc:sldMk cId="2480613451" sldId="293"/>
            <ac:spMk id="4" creationId="{D500A1DC-0B53-A643-AC79-3366AB7E11C3}"/>
          </ac:spMkLst>
        </pc:spChg>
        <pc:picChg chg="del">
          <ac:chgData name="Alessandro Restifo" userId="64913adb206840b1" providerId="Windows Live" clId="Web-{D0C03962-4385-41FB-A493-721364C5E655}" dt="2021-01-26T19:12:31.447" v="321"/>
          <ac:picMkLst>
            <pc:docMk/>
            <pc:sldMk cId="2480613451" sldId="293"/>
            <ac:picMk id="3" creationId="{218E3013-098D-41DE-892C-146198BADFE0}"/>
          </ac:picMkLst>
        </pc:picChg>
        <pc:picChg chg="add mod">
          <ac:chgData name="Alessandro Restifo" userId="64913adb206840b1" providerId="Windows Live" clId="Web-{D0C03962-4385-41FB-A493-721364C5E655}" dt="2021-01-26T19:12:52.400" v="331" actId="1076"/>
          <ac:picMkLst>
            <pc:docMk/>
            <pc:sldMk cId="2480613451" sldId="293"/>
            <ac:picMk id="5" creationId="{A5056E0C-74F9-4F6D-B281-DCFFB0FC6689}"/>
          </ac:picMkLst>
        </pc:picChg>
        <pc:picChg chg="add mod">
          <ac:chgData name="Alessandro Restifo" userId="64913adb206840b1" providerId="Windows Live" clId="Web-{D0C03962-4385-41FB-A493-721364C5E655}" dt="2021-01-26T19:12:54.588" v="332" actId="1076"/>
          <ac:picMkLst>
            <pc:docMk/>
            <pc:sldMk cId="2480613451" sldId="293"/>
            <ac:picMk id="6" creationId="{835729B8-9EDF-4C0A-B1B1-8234976891BC}"/>
          </ac:picMkLst>
        </pc:picChg>
        <pc:picChg chg="del">
          <ac:chgData name="Alessandro Restifo" userId="64913adb206840b1" providerId="Windows Live" clId="Web-{D0C03962-4385-41FB-A493-721364C5E655}" dt="2021-01-26T19:12:31.447" v="320"/>
          <ac:picMkLst>
            <pc:docMk/>
            <pc:sldMk cId="2480613451" sldId="293"/>
            <ac:picMk id="7" creationId="{D4DA3846-E5EB-41E8-A8A1-A7E1CCFCA981}"/>
          </ac:picMkLst>
        </pc:picChg>
      </pc:sldChg>
      <pc:sldChg chg="addSp delSp modSp add replId">
        <pc:chgData name="Alessandro Restifo" userId="64913adb206840b1" providerId="Windows Live" clId="Web-{D0C03962-4385-41FB-A493-721364C5E655}" dt="2021-01-26T19:51:42.078" v="676" actId="1076"/>
        <pc:sldMkLst>
          <pc:docMk/>
          <pc:sldMk cId="3273082853" sldId="294"/>
        </pc:sldMkLst>
        <pc:spChg chg="mod">
          <ac:chgData name="Alessandro Restifo" userId="64913adb206840b1" providerId="Windows Live" clId="Web-{D0C03962-4385-41FB-A493-721364C5E655}" dt="2021-01-26T19:22:22.382" v="378" actId="20577"/>
          <ac:spMkLst>
            <pc:docMk/>
            <pc:sldMk cId="3273082853" sldId="294"/>
            <ac:spMk id="2" creationId="{8C692805-A4BC-4D9C-B708-5F523F9C2198}"/>
          </ac:spMkLst>
        </pc:spChg>
        <pc:spChg chg="mod">
          <ac:chgData name="Alessandro Restifo" userId="64913adb206840b1" providerId="Windows Live" clId="Web-{D0C03962-4385-41FB-A493-721364C5E655}" dt="2021-01-26T19:51:42.078" v="676" actId="1076"/>
          <ac:spMkLst>
            <pc:docMk/>
            <pc:sldMk cId="3273082853" sldId="294"/>
            <ac:spMk id="4" creationId="{D500A1DC-0B53-A643-AC79-3366AB7E11C3}"/>
          </ac:spMkLst>
        </pc:spChg>
        <pc:picChg chg="del">
          <ac:chgData name="Alessandro Restifo" userId="64913adb206840b1" providerId="Windows Live" clId="Web-{D0C03962-4385-41FB-A493-721364C5E655}" dt="2021-01-26T19:17:32.719" v="337"/>
          <ac:picMkLst>
            <pc:docMk/>
            <pc:sldMk cId="3273082853" sldId="294"/>
            <ac:picMk id="3" creationId="{218E3013-098D-41DE-892C-146198BADFE0}"/>
          </ac:picMkLst>
        </pc:picChg>
        <pc:picChg chg="add mod">
          <ac:chgData name="Alessandro Restifo" userId="64913adb206840b1" providerId="Windows Live" clId="Web-{D0C03962-4385-41FB-A493-721364C5E655}" dt="2021-01-26T19:18:16.079" v="354" actId="1076"/>
          <ac:picMkLst>
            <pc:docMk/>
            <pc:sldMk cId="3273082853" sldId="294"/>
            <ac:picMk id="5" creationId="{1F311443-20E3-43F6-AA48-C288C10BC8B2}"/>
          </ac:picMkLst>
        </pc:picChg>
        <pc:picChg chg="add mod">
          <ac:chgData name="Alessandro Restifo" userId="64913adb206840b1" providerId="Windows Live" clId="Web-{D0C03962-4385-41FB-A493-721364C5E655}" dt="2021-01-26T19:18:12.517" v="353" actId="1076"/>
          <ac:picMkLst>
            <pc:docMk/>
            <pc:sldMk cId="3273082853" sldId="294"/>
            <ac:picMk id="6" creationId="{EBE47B78-43CA-42F7-87F8-472B7A298897}"/>
          </ac:picMkLst>
        </pc:picChg>
        <pc:picChg chg="del">
          <ac:chgData name="Alessandro Restifo" userId="64913adb206840b1" providerId="Windows Live" clId="Web-{D0C03962-4385-41FB-A493-721364C5E655}" dt="2021-01-26T19:17:32.719" v="336"/>
          <ac:picMkLst>
            <pc:docMk/>
            <pc:sldMk cId="3273082853" sldId="294"/>
            <ac:picMk id="7" creationId="{D4DA3846-E5EB-41E8-A8A1-A7E1CCFCA981}"/>
          </ac:picMkLst>
        </pc:picChg>
      </pc:sldChg>
      <pc:sldChg chg="addSp delSp modSp add replId">
        <pc:chgData name="Alessandro Restifo" userId="64913adb206840b1" providerId="Windows Live" clId="Web-{D0C03962-4385-41FB-A493-721364C5E655}" dt="2021-01-26T19:36:43.729" v="575" actId="1076"/>
        <pc:sldMkLst>
          <pc:docMk/>
          <pc:sldMk cId="4014500127" sldId="295"/>
        </pc:sldMkLst>
        <pc:spChg chg="add del mod">
          <ac:chgData name="Alessandro Restifo" userId="64913adb206840b1" providerId="Windows Live" clId="Web-{D0C03962-4385-41FB-A493-721364C5E655}" dt="2021-01-26T19:28:40.703" v="401"/>
          <ac:spMkLst>
            <pc:docMk/>
            <pc:sldMk cId="4014500127" sldId="295"/>
            <ac:spMk id="2" creationId="{63DA74AF-E062-459C-96F1-9137A0DFD95A}"/>
          </ac:spMkLst>
        </pc:spChg>
        <pc:spChg chg="add mod">
          <ac:chgData name="Alessandro Restifo" userId="64913adb206840b1" providerId="Windows Live" clId="Web-{D0C03962-4385-41FB-A493-721364C5E655}" dt="2021-01-26T19:35:18.368" v="568" actId="20577"/>
          <ac:spMkLst>
            <pc:docMk/>
            <pc:sldMk cId="4014500127" sldId="295"/>
            <ac:spMk id="3" creationId="{6B3418F5-3FAC-4C72-B981-87FE642B662F}"/>
          </ac:spMkLst>
        </pc:spChg>
        <pc:spChg chg="mod">
          <ac:chgData name="Alessandro Restifo" userId="64913adb206840b1" providerId="Windows Live" clId="Web-{D0C03962-4385-41FB-A493-721364C5E655}" dt="2021-01-26T19:27:32.826" v="392" actId="20577"/>
          <ac:spMkLst>
            <pc:docMk/>
            <pc:sldMk cId="4014500127" sldId="295"/>
            <ac:spMk id="6" creationId="{DFEB5C8F-E2B5-9A46-AD92-0A528F5DF7BB}"/>
          </ac:spMkLst>
        </pc:spChg>
        <pc:picChg chg="add mod">
          <ac:chgData name="Alessandro Restifo" userId="64913adb206840b1" providerId="Windows Live" clId="Web-{D0C03962-4385-41FB-A493-721364C5E655}" dt="2021-01-26T19:36:43.729" v="575" actId="1076"/>
          <ac:picMkLst>
            <pc:docMk/>
            <pc:sldMk cId="4014500127" sldId="295"/>
            <ac:picMk id="4" creationId="{ADBEC60B-B560-49F5-94B7-1035BBD82A1A}"/>
          </ac:picMkLst>
        </pc:picChg>
        <pc:picChg chg="del">
          <ac:chgData name="Alessandro Restifo" userId="64913adb206840b1" providerId="Windows Live" clId="Web-{D0C03962-4385-41FB-A493-721364C5E655}" dt="2021-01-26T19:28:24.390" v="396"/>
          <ac:picMkLst>
            <pc:docMk/>
            <pc:sldMk cId="4014500127" sldId="295"/>
            <ac:picMk id="5" creationId="{C0379D43-0A25-7D43-94F6-8CA12CFBC136}"/>
          </ac:picMkLst>
        </pc:picChg>
      </pc:sldChg>
      <pc:sldChg chg="delSp modSp add del replId">
        <pc:chgData name="Alessandro Restifo" userId="64913adb206840b1" providerId="Windows Live" clId="Web-{D0C03962-4385-41FB-A493-721364C5E655}" dt="2021-01-26T19:37:50.903" v="579"/>
        <pc:sldMkLst>
          <pc:docMk/>
          <pc:sldMk cId="107876605" sldId="296"/>
        </pc:sldMkLst>
        <pc:spChg chg="mod">
          <ac:chgData name="Alessandro Restifo" userId="64913adb206840b1" providerId="Windows Live" clId="Web-{D0C03962-4385-41FB-A493-721364C5E655}" dt="2021-01-26T19:27:48.295" v="395" actId="20577"/>
          <ac:spMkLst>
            <pc:docMk/>
            <pc:sldMk cId="107876605" sldId="296"/>
            <ac:spMk id="6" creationId="{DFEB5C8F-E2B5-9A46-AD92-0A528F5DF7BB}"/>
          </ac:spMkLst>
        </pc:spChg>
        <pc:picChg chg="del mod">
          <ac:chgData name="Alessandro Restifo" userId="64913adb206840b1" providerId="Windows Live" clId="Web-{D0C03962-4385-41FB-A493-721364C5E655}" dt="2021-01-26T19:37:44.371" v="577"/>
          <ac:picMkLst>
            <pc:docMk/>
            <pc:sldMk cId="107876605" sldId="296"/>
            <ac:picMk id="5" creationId="{C0379D43-0A25-7D43-94F6-8CA12CFBC136}"/>
          </ac:picMkLst>
        </pc:picChg>
      </pc:sldChg>
      <pc:sldChg chg="addSp delSp modSp add replId">
        <pc:chgData name="Alessandro Restifo" userId="64913adb206840b1" providerId="Windows Live" clId="Web-{D0C03962-4385-41FB-A493-721364C5E655}" dt="2021-01-26T19:43:56.911" v="637" actId="14100"/>
        <pc:sldMkLst>
          <pc:docMk/>
          <pc:sldMk cId="424475191" sldId="297"/>
        </pc:sldMkLst>
        <pc:spChg chg="mod">
          <ac:chgData name="Alessandro Restifo" userId="64913adb206840b1" providerId="Windows Live" clId="Web-{D0C03962-4385-41FB-A493-721364C5E655}" dt="2021-01-26T19:43:34.223" v="633" actId="1076"/>
          <ac:spMkLst>
            <pc:docMk/>
            <pc:sldMk cId="424475191" sldId="297"/>
            <ac:spMk id="3" creationId="{6B3418F5-3FAC-4C72-B981-87FE642B662F}"/>
          </ac:spMkLst>
        </pc:spChg>
        <pc:spChg chg="mod">
          <ac:chgData name="Alessandro Restifo" userId="64913adb206840b1" providerId="Windows Live" clId="Web-{D0C03962-4385-41FB-A493-721364C5E655}" dt="2021-01-26T19:37:57.715" v="586" actId="20577"/>
          <ac:spMkLst>
            <pc:docMk/>
            <pc:sldMk cId="424475191" sldId="297"/>
            <ac:spMk id="6" creationId="{DFEB5C8F-E2B5-9A46-AD92-0A528F5DF7BB}"/>
          </ac:spMkLst>
        </pc:spChg>
        <pc:picChg chg="add del mod">
          <ac:chgData name="Alessandro Restifo" userId="64913adb206840b1" providerId="Windows Live" clId="Web-{D0C03962-4385-41FB-A493-721364C5E655}" dt="2021-01-26T19:42:19.128" v="618"/>
          <ac:picMkLst>
            <pc:docMk/>
            <pc:sldMk cId="424475191" sldId="297"/>
            <ac:picMk id="2" creationId="{9480935F-E42D-4EB2-AA89-5A4FF3F923CA}"/>
          </ac:picMkLst>
        </pc:picChg>
        <pc:picChg chg="del">
          <ac:chgData name="Alessandro Restifo" userId="64913adb206840b1" providerId="Windows Live" clId="Web-{D0C03962-4385-41FB-A493-721364C5E655}" dt="2021-01-26T19:38:51.264" v="613"/>
          <ac:picMkLst>
            <pc:docMk/>
            <pc:sldMk cId="424475191" sldId="297"/>
            <ac:picMk id="4" creationId="{ADBEC60B-B560-49F5-94B7-1035BBD82A1A}"/>
          </ac:picMkLst>
        </pc:picChg>
        <pc:picChg chg="add del mod">
          <ac:chgData name="Alessandro Restifo" userId="64913adb206840b1" providerId="Windows Live" clId="Web-{D0C03962-4385-41FB-A493-721364C5E655}" dt="2021-01-26T19:43:11.598" v="626"/>
          <ac:picMkLst>
            <pc:docMk/>
            <pc:sldMk cId="424475191" sldId="297"/>
            <ac:picMk id="5" creationId="{B5048321-ED90-49FB-B91F-CA982159B2D4}"/>
          </ac:picMkLst>
        </pc:picChg>
        <pc:picChg chg="add mod">
          <ac:chgData name="Alessandro Restifo" userId="64913adb206840b1" providerId="Windows Live" clId="Web-{D0C03962-4385-41FB-A493-721364C5E655}" dt="2021-01-26T19:43:56.911" v="637" actId="14100"/>
          <ac:picMkLst>
            <pc:docMk/>
            <pc:sldMk cId="424475191" sldId="297"/>
            <ac:picMk id="8" creationId="{30A0DD95-2FB5-4AB6-96CE-CEFEF2634BC8}"/>
          </ac:picMkLst>
        </pc:picChg>
      </pc:sldChg>
      <pc:sldChg chg="modSp add replId">
        <pc:chgData name="Alessandro Restifo" userId="64913adb206840b1" providerId="Windows Live" clId="Web-{D0C03962-4385-41FB-A493-721364C5E655}" dt="2021-01-26T19:51:01.968" v="668" actId="1076"/>
        <pc:sldMkLst>
          <pc:docMk/>
          <pc:sldMk cId="1118242922" sldId="298"/>
        </pc:sldMkLst>
        <pc:spChg chg="mod">
          <ac:chgData name="Alessandro Restifo" userId="64913adb206840b1" providerId="Windows Live" clId="Web-{D0C03962-4385-41FB-A493-721364C5E655}" dt="2021-01-26T19:51:01.968" v="668" actId="1076"/>
          <ac:spMkLst>
            <pc:docMk/>
            <pc:sldMk cId="1118242922" sldId="298"/>
            <ac:spMk id="4" creationId="{D500A1DC-0B53-A643-AC79-3366AB7E11C3}"/>
          </ac:spMkLst>
        </pc:spChg>
      </pc:sldChg>
      <pc:sldChg chg="delSp modSp add replId">
        <pc:chgData name="Alessandro Restifo" userId="64913adb206840b1" providerId="Windows Live" clId="Web-{D0C03962-4385-41FB-A493-721364C5E655}" dt="2021-01-26T20:03:54.860" v="808" actId="20577"/>
        <pc:sldMkLst>
          <pc:docMk/>
          <pc:sldMk cId="111163758" sldId="299"/>
        </pc:sldMkLst>
        <pc:spChg chg="mod">
          <ac:chgData name="Alessandro Restifo" userId="64913adb206840b1" providerId="Windows Live" clId="Web-{D0C03962-4385-41FB-A493-721364C5E655}" dt="2021-01-26T20:03:54.860" v="808" actId="20577"/>
          <ac:spMkLst>
            <pc:docMk/>
            <pc:sldMk cId="111163758" sldId="299"/>
            <ac:spMk id="2" creationId="{8C692805-A4BC-4D9C-B708-5F523F9C2198}"/>
          </ac:spMkLst>
        </pc:spChg>
        <pc:spChg chg="mod">
          <ac:chgData name="Alessandro Restifo" userId="64913adb206840b1" providerId="Windows Live" clId="Web-{D0C03962-4385-41FB-A493-721364C5E655}" dt="2021-01-26T19:52:31.360" v="681"/>
          <ac:spMkLst>
            <pc:docMk/>
            <pc:sldMk cId="111163758" sldId="299"/>
            <ac:spMk id="4" creationId="{D500A1DC-0B53-A643-AC79-3366AB7E11C3}"/>
          </ac:spMkLst>
        </pc:spChg>
        <pc:picChg chg="del">
          <ac:chgData name="Alessandro Restifo" userId="64913adb206840b1" providerId="Windows Live" clId="Web-{D0C03962-4385-41FB-A493-721364C5E655}" dt="2021-01-26T19:53:52.971" v="687"/>
          <ac:picMkLst>
            <pc:docMk/>
            <pc:sldMk cId="111163758" sldId="299"/>
            <ac:picMk id="3" creationId="{218E3013-098D-41DE-892C-146198BADFE0}"/>
          </ac:picMkLst>
        </pc:picChg>
        <pc:picChg chg="del mod">
          <ac:chgData name="Alessandro Restifo" userId="64913adb206840b1" providerId="Windows Live" clId="Web-{D0C03962-4385-41FB-A493-721364C5E655}" dt="2021-01-26T19:53:52.956" v="686"/>
          <ac:picMkLst>
            <pc:docMk/>
            <pc:sldMk cId="111163758" sldId="299"/>
            <ac:picMk id="7" creationId="{D4DA3846-E5EB-41E8-A8A1-A7E1CCFCA981}"/>
          </ac:picMkLst>
        </pc:picChg>
      </pc:sldChg>
    </pc:docChg>
  </pc:docChgLst>
  <pc:docChgLst>
    <pc:chgData name="Alessandro Restifo" userId="64913adb206840b1" providerId="Windows Live" clId="Web-{6E6C75BA-AE4A-4AB4-9812-6CB160E92331}"/>
    <pc:docChg chg="modSld">
      <pc:chgData name="Alessandro Restifo" userId="64913adb206840b1" providerId="Windows Live" clId="Web-{6E6C75BA-AE4A-4AB4-9812-6CB160E92331}" dt="2021-01-26T18:36:38.923" v="103" actId="20577"/>
      <pc:docMkLst>
        <pc:docMk/>
      </pc:docMkLst>
      <pc:sldChg chg="addSp modSp">
        <pc:chgData name="Alessandro Restifo" userId="64913adb206840b1" providerId="Windows Live" clId="Web-{6E6C75BA-AE4A-4AB4-9812-6CB160E92331}" dt="2021-01-26T18:36:38.923" v="103" actId="20577"/>
        <pc:sldMkLst>
          <pc:docMk/>
          <pc:sldMk cId="1521826563" sldId="290"/>
        </pc:sldMkLst>
        <pc:spChg chg="add mod">
          <ac:chgData name="Alessandro Restifo" userId="64913adb206840b1" providerId="Windows Live" clId="Web-{6E6C75BA-AE4A-4AB4-9812-6CB160E92331}" dt="2021-01-26T18:36:38.923" v="103" actId="20577"/>
          <ac:spMkLst>
            <pc:docMk/>
            <pc:sldMk cId="1521826563" sldId="290"/>
            <ac:spMk id="2" creationId="{8C692805-A4BC-4D9C-B708-5F523F9C2198}"/>
          </ac:spMkLst>
        </pc:spChg>
        <pc:spChg chg="mod">
          <ac:chgData name="Alessandro Restifo" userId="64913adb206840b1" providerId="Windows Live" clId="Web-{6E6C75BA-AE4A-4AB4-9812-6CB160E92331}" dt="2021-01-26T18:30:50.062" v="5"/>
          <ac:spMkLst>
            <pc:docMk/>
            <pc:sldMk cId="1521826563" sldId="290"/>
            <ac:spMk id="4" creationId="{D500A1DC-0B53-A643-AC79-3366AB7E11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1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beab7b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beab7b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beab7b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beab7b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2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Google Shape;59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545E-9C08-264E-B21F-ADD4EE827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C4189-D798-7B44-ACB6-9E1EB1577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C0EC-C4A9-314C-A3B2-CBF748A4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17D97-D78C-9242-9936-D32BC300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4CB2E-729D-DE4B-BD7F-DE87D48D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75524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1961-F21F-EF4A-B9BB-39E8A165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0DF7-79DA-EE4C-9094-0D000C50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05C2-287F-0144-A315-79B491B4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EABA-AB0B-3543-B7F2-0A4AD880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C816-F05B-5F4A-AC1B-0882A046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35643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7949-C163-474A-A615-872F5BAE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94D6-431B-B44D-BB61-98DB97C4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A1E2-6425-F549-ABF7-AE85C64E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88C15-5ECB-FB4D-A00A-027E453C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F391-30E0-044B-958D-CAD52768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07478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EF33-A710-A94E-A384-61338F5B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6645-364E-E243-9D4B-A368FF66B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8A58D-333C-1E4C-BE0B-812782B68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43B22-1203-AC45-B509-9A47ECCD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CDF00-F632-5B4A-A37C-1979E5AA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EC7CA-7FFF-5845-A535-FC09D5E4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01741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A943-D5E2-6F49-847E-B1B09FD7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DBE40-D38F-034C-B9FC-ACA21E586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7A2F6-817D-4444-9CDB-921F7633B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A20FC-68BE-1B45-A4BC-017EB31D3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A3512-EA45-9045-A0D6-270917F21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92C5EA-781F-3D48-8936-E6C31972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ACE93-9A7F-0A44-9B5E-BFDFB067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0806-5523-0A44-AED5-4D0B7F4C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12554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321B-3CC0-D445-B3A4-956B2E13A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C2BC8-B017-2747-87C0-FDAE1499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A16A9-7F7A-1140-B488-837FFC36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EBD7B-E9BD-8943-BFFB-9FA31627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20864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D88DB-7BF7-9248-8374-96DAF6F6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76631-04BB-9F44-B6D3-38FB1DA7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AD708-0061-774B-A5A6-E0FF8154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0648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A9E4-3DEA-0D4E-9AB6-E89EEF51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FF08-B04E-0945-9045-7C8A6E55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ADD95-184D-9649-8BF8-442F2DC73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0ED34-77DE-5E45-8CA5-E24AB5E0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73A15-BD35-004E-A67C-76D767CD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2000F-FDDA-F44B-B0B9-1E8BFDEF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27836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5DE6-484F-E448-BBA5-F9BBBCC0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3A2B5-57AF-624A-8DAD-19D629850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252DD-C3B0-D148-8EAC-630A0CF92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259F1-4B0B-A54F-97A9-3DF96A8D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5D87-9D41-3845-A361-F4021DF0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E3B65-C9C9-C444-85B2-8C575749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0165024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A0E3-ADFD-D84D-A1DB-78531173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F020B-4A12-B744-8B1C-40DDE58DE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0FC69-B1A7-AD45-8BFB-7F1ED020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9956F-4022-9249-96F2-CC560532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D5A1-F4AC-7346-AE56-57FD4262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584170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2DE6C2-A8BA-964A-B925-AE0A3F22F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3096D-64EE-6A43-A5D5-642BFC013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E13A-3822-9B49-870E-A6F34870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7621-4439-B144-81A5-F5EDB8A6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2B8C9-850C-6C41-9253-719E4843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360852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318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Google Shape;24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Google Shape;28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Google Shape;29;p6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Google Shape;38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Google Shape;44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Google Shape;51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Google Shape;55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4B262-BB90-F14F-8DC1-C37EED76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012A-B036-264A-86B0-552C5C8B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4E318-4F64-6E4B-BD84-FF85CD65A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EE5AE-CC1A-304F-BF74-519B17F5E0D9}" type="datetimeFigureOut">
              <a:rPr lang="en-IT" smtClean="0"/>
              <a:t>26/01/21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0E0E-7213-9746-88FE-27E4C2AED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CB353-EEAE-3D48-A8D5-A5D5E6F1B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E63D1-FA26-9348-837C-F206328FF32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366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Relationship Id="rId6" Type="http://schemas.microsoft.com/office/2007/relationships/hdphoto" Target="../media/hdphoto9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49200" y="3581763"/>
            <a:ext cx="1799640" cy="69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7B7B7"/>
                </a:solidFill>
                <a:latin typeface="Helvetica" pitchFamily="2" charset="0"/>
                <a:ea typeface="Montserrat"/>
                <a:cs typeface="Montserrat"/>
                <a:sym typeface="Montserrat"/>
              </a:rPr>
              <a:t>Hamza Haddaoui,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7B7B7"/>
                </a:solidFill>
                <a:latin typeface="Helvetica" pitchFamily="2" charset="0"/>
                <a:ea typeface="Montserrat"/>
                <a:cs typeface="Montserrat"/>
                <a:sym typeface="Montserrat"/>
              </a:rPr>
              <a:t>Giuseppe Piccirillo,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B7B7B7"/>
                </a:solidFill>
                <a:latin typeface="Helvetica" pitchFamily="2" charset="0"/>
                <a:ea typeface="Montserrat"/>
                <a:cs typeface="Montserrat"/>
                <a:sym typeface="Montserrat"/>
              </a:rPr>
              <a:t>Alessandro Restifo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49200" y="2131897"/>
            <a:ext cx="3989700" cy="816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>
                <a:solidFill>
                  <a:srgbClr val="0070C0"/>
                </a:solidFill>
              </a:rPr>
              <a:t>RASD&amp;DD</a:t>
            </a:r>
            <a:endParaRPr sz="48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11854-C85C-8D46-977A-93268936F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672" y="1009567"/>
            <a:ext cx="2136321" cy="9782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4F9BBE-2F87-FD41-99A1-92BA127BE253}"/>
              </a:ext>
            </a:extLst>
          </p:cNvPr>
          <p:cNvSpPr/>
          <p:nvPr/>
        </p:nvSpPr>
        <p:spPr>
          <a:xfrm>
            <a:off x="349200" y="4380613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>
                <a:solidFill>
                  <a:schemeClr val="bg2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27/01/2020</a:t>
            </a:r>
            <a:endParaRPr lang="en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6D6AE-5C18-DA44-9D2F-A267F47F4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5130" y="3764403"/>
            <a:ext cx="3658870" cy="15401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D500A1DC-0B53-A643-AC79-3366AB7E11C3}"/>
              </a:ext>
            </a:extLst>
          </p:cNvPr>
          <p:cNvSpPr txBox="1">
            <a:spLocks/>
          </p:cNvSpPr>
          <p:nvPr/>
        </p:nvSpPr>
        <p:spPr>
          <a:xfrm>
            <a:off x="1761486" y="45537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i="1" dirty="0">
                <a:solidFill>
                  <a:srgbClr val="B5B8BF"/>
                </a:solidFill>
              </a:rPr>
              <a:t>Model validation</a:t>
            </a:r>
          </a:p>
          <a:p>
            <a:r>
              <a:rPr lang="en-GB" sz="2400" dirty="0">
                <a:solidFill>
                  <a:srgbClr val="B5B8BF"/>
                </a:solidFill>
              </a:rPr>
              <a:t>Alloy</a:t>
            </a:r>
            <a:endParaRPr lang="en-GB" sz="3600" dirty="0">
              <a:solidFill>
                <a:srgbClr val="B5B8BF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692805-A4BC-4D9C-B708-5F523F9C2198}"/>
              </a:ext>
            </a:extLst>
          </p:cNvPr>
          <p:cNvSpPr txBox="1"/>
          <p:nvPr/>
        </p:nvSpPr>
        <p:spPr>
          <a:xfrm>
            <a:off x="389238" y="1700600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Objectives: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endParaRPr lang="en-US" b="1" i="1" dirty="0">
              <a:solidFill>
                <a:srgbClr val="B5B8BF"/>
              </a:solidFill>
              <a:latin typeface="Montserrat"/>
              <a:sym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- Provide clear understanding of the application domain and actors</a:t>
            </a:r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endParaRPr lang="en-US" i="1" dirty="0">
              <a:solidFill>
                <a:srgbClr val="B5B8BF"/>
              </a:solidFill>
              <a:latin typeface="Montserrat"/>
              <a:sym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Through:</a:t>
            </a:r>
            <a:r>
              <a:rPr lang="en-US" i="1" dirty="0">
                <a:solidFill>
                  <a:srgbClr val="B5B8BF"/>
                </a:solidFill>
                <a:latin typeface="Montserrat"/>
              </a:rPr>
              <a:t> signatures and relative constraints</a:t>
            </a:r>
          </a:p>
        </p:txBody>
      </p:sp>
      <p:pic>
        <p:nvPicPr>
          <p:cNvPr id="3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8E3013-098D-41DE-892C-146198BA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09" y="2970011"/>
            <a:ext cx="3698875" cy="1523827"/>
          </a:xfrm>
          <a:prstGeom prst="rect">
            <a:avLst/>
          </a:prstGeom>
        </p:spPr>
      </p:pic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DA3846-E5EB-41E8-A8A1-A7E1CCFC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71" y="1224973"/>
            <a:ext cx="3698875" cy="1346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1AEFB-8DCD-EA48-97ED-9DAB4293C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35A33-63ED-5748-B684-565E8FB25D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D500A1DC-0B53-A643-AC79-3366AB7E11C3}"/>
              </a:ext>
            </a:extLst>
          </p:cNvPr>
          <p:cNvSpPr txBox="1">
            <a:spLocks/>
          </p:cNvSpPr>
          <p:nvPr/>
        </p:nvSpPr>
        <p:spPr>
          <a:xfrm>
            <a:off x="1761486" y="45537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i="1" dirty="0">
                <a:solidFill>
                  <a:srgbClr val="B5B8BF"/>
                </a:solidFill>
              </a:rPr>
              <a:t>Model validation</a:t>
            </a:r>
          </a:p>
          <a:p>
            <a:r>
              <a:rPr lang="en-GB" sz="2400" dirty="0">
                <a:solidFill>
                  <a:srgbClr val="B5B8BF"/>
                </a:solidFill>
              </a:rPr>
              <a:t>Alloy</a:t>
            </a:r>
            <a:endParaRPr lang="en-GB" sz="3600" dirty="0">
              <a:solidFill>
                <a:srgbClr val="B5B8BF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692805-A4BC-4D9C-B708-5F523F9C2198}"/>
              </a:ext>
            </a:extLst>
          </p:cNvPr>
          <p:cNvSpPr txBox="1"/>
          <p:nvPr/>
        </p:nvSpPr>
        <p:spPr>
          <a:xfrm>
            <a:off x="389238" y="1929200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Objectives: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endParaRPr lang="en-US" dirty="0">
              <a:solidFill>
                <a:srgbClr val="B5B8BF"/>
              </a:solidFill>
              <a:latin typeface="Montserrat"/>
            </a:endParaRPr>
          </a:p>
          <a:p>
            <a:r>
              <a:rPr lang="en-US" dirty="0">
                <a:solidFill>
                  <a:srgbClr val="B5B8BF"/>
                </a:solidFill>
                <a:latin typeface="Montserrat"/>
                <a:sym typeface="Montserrat"/>
              </a:rPr>
              <a:t>- Show constraints</a:t>
            </a:r>
            <a:r>
              <a:rPr lang="en-US" dirty="0">
                <a:solidFill>
                  <a:srgbClr val="B5B8BF"/>
                </a:solidFill>
                <a:latin typeface="Montserrat"/>
              </a:rPr>
              <a:t> </a:t>
            </a:r>
            <a:r>
              <a:rPr lang="en-US" dirty="0">
                <a:solidFill>
                  <a:srgbClr val="B5B8BF"/>
                </a:solidFill>
                <a:latin typeface="Montserrat"/>
                <a:sym typeface="Montserrat"/>
              </a:rPr>
              <a:t>and requirements</a:t>
            </a:r>
            <a:endParaRPr lang="en-US" dirty="0">
              <a:solidFill>
                <a:srgbClr val="B5B8BF"/>
              </a:solidFill>
              <a:latin typeface="Montserrat"/>
            </a:endParaRPr>
          </a:p>
          <a:p>
            <a:endParaRPr lang="en-US" dirty="0">
              <a:solidFill>
                <a:srgbClr val="B5B8BF"/>
              </a:solidFill>
              <a:latin typeface="Montserrat"/>
            </a:endParaRPr>
          </a:p>
          <a:p>
            <a:r>
              <a:rPr lang="en-US" dirty="0">
                <a:solidFill>
                  <a:srgbClr val="B5B8BF"/>
                </a:solidFill>
                <a:latin typeface="Montserrat"/>
                <a:sym typeface="Montserrat"/>
              </a:rPr>
              <a:t>Through</a:t>
            </a:r>
            <a:r>
              <a:rPr lang="en-US" dirty="0">
                <a:solidFill>
                  <a:srgbClr val="B5B8BF"/>
                </a:solidFill>
                <a:latin typeface="Montserrat"/>
              </a:rPr>
              <a:t>: facts</a:t>
            </a: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56E0C-74F9-4F6D-B281-DCFFB0FC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16" y="3200764"/>
            <a:ext cx="4488591" cy="932653"/>
          </a:xfrm>
          <a:prstGeom prst="rect">
            <a:avLst/>
          </a:prstGeom>
        </p:spPr>
      </p:pic>
      <p:pic>
        <p:nvPicPr>
          <p:cNvPr id="6" name="Immagine 7">
            <a:extLst>
              <a:ext uri="{FF2B5EF4-FFF2-40B4-BE49-F238E27FC236}">
                <a16:creationId xmlns:a16="http://schemas.microsoft.com/office/drawing/2014/main" id="{835729B8-9EDF-4C0A-B1B1-82349768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883" y="1511889"/>
            <a:ext cx="4488591" cy="834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A4E32D-F3ED-2B4F-94D4-D8D30B6BB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E16BF-C21A-1B4D-AE93-8137991631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D500A1DC-0B53-A643-AC79-3366AB7E11C3}"/>
              </a:ext>
            </a:extLst>
          </p:cNvPr>
          <p:cNvSpPr txBox="1">
            <a:spLocks/>
          </p:cNvSpPr>
          <p:nvPr/>
        </p:nvSpPr>
        <p:spPr>
          <a:xfrm>
            <a:off x="1761486" y="45538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i="1" dirty="0">
                <a:solidFill>
                  <a:srgbClr val="B5B8BF"/>
                </a:solidFill>
              </a:rPr>
              <a:t>Model validation</a:t>
            </a:r>
          </a:p>
          <a:p>
            <a:r>
              <a:rPr lang="en-GB" sz="2400" dirty="0">
                <a:solidFill>
                  <a:srgbClr val="B5B8BF"/>
                </a:solidFill>
              </a:rPr>
              <a:t>Alloy</a:t>
            </a:r>
            <a:endParaRPr lang="en-GB" sz="3600" dirty="0">
              <a:solidFill>
                <a:srgbClr val="B5B8BF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692805-A4BC-4D9C-B708-5F523F9C2198}"/>
              </a:ext>
            </a:extLst>
          </p:cNvPr>
          <p:cNvSpPr txBox="1"/>
          <p:nvPr/>
        </p:nvSpPr>
        <p:spPr>
          <a:xfrm>
            <a:off x="389238" y="1858149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Objectives: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endParaRPr lang="en-US" dirty="0">
              <a:solidFill>
                <a:srgbClr val="B5B8BF"/>
              </a:solidFill>
              <a:latin typeface="Montserrat"/>
            </a:endParaRPr>
          </a:p>
          <a:p>
            <a:r>
              <a:rPr lang="en-US" dirty="0">
                <a:solidFill>
                  <a:srgbClr val="B5B8BF"/>
                </a:solidFill>
                <a:latin typeface="Montserrat"/>
                <a:sym typeface="Montserrat"/>
              </a:rPr>
              <a:t>- Check goals and high-level properties</a:t>
            </a:r>
            <a:endParaRPr lang="en-US" dirty="0">
              <a:solidFill>
                <a:srgbClr val="B5B8BF"/>
              </a:solidFill>
              <a:latin typeface="Montserrat"/>
            </a:endParaRPr>
          </a:p>
          <a:p>
            <a:endParaRPr lang="en-US" dirty="0">
              <a:solidFill>
                <a:srgbClr val="B5B8BF"/>
              </a:solidFill>
              <a:latin typeface="Montserrat"/>
            </a:endParaRPr>
          </a:p>
          <a:p>
            <a:r>
              <a:rPr lang="en-US" dirty="0">
                <a:solidFill>
                  <a:srgbClr val="B5B8BF"/>
                </a:solidFill>
                <a:latin typeface="Montserrat"/>
                <a:sym typeface="Montserrat"/>
              </a:rPr>
              <a:t>Through</a:t>
            </a:r>
            <a:r>
              <a:rPr lang="en-US" dirty="0">
                <a:solidFill>
                  <a:srgbClr val="B5B8BF"/>
                </a:solidFill>
                <a:latin typeface="Montserrat"/>
              </a:rPr>
              <a:t>: predicates and assertions</a:t>
            </a: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311443-20E3-43F6-AA48-C288C10B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79" y="1497101"/>
            <a:ext cx="4266170" cy="571904"/>
          </a:xfrm>
          <a:prstGeom prst="rect">
            <a:avLst/>
          </a:prstGeom>
        </p:spPr>
      </p:pic>
      <p:pic>
        <p:nvPicPr>
          <p:cNvPr id="6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E47B78-43CA-42F7-87F8-472B7A29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501" y="3074495"/>
            <a:ext cx="4278526" cy="1109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2B821-62E1-214E-AEDD-8CF5CB63E8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CCC84-288E-DD4D-8B8A-CA2D1EF41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8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0379D43-0A25-7D43-94F6-8CA12CFB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5" y="1025986"/>
            <a:ext cx="6661035" cy="3708747"/>
          </a:xfrm>
          <a:prstGeom prst="rect">
            <a:avLst/>
          </a:prstGeom>
        </p:spPr>
      </p:pic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DFEB5C8F-E2B5-9A46-AD92-0A528F5DF7BB}"/>
              </a:ext>
            </a:extLst>
          </p:cNvPr>
          <p:cNvSpPr txBox="1">
            <a:spLocks/>
          </p:cNvSpPr>
          <p:nvPr/>
        </p:nvSpPr>
        <p:spPr>
          <a:xfrm>
            <a:off x="439930" y="328757"/>
            <a:ext cx="5869429" cy="60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b="0" i="1" dirty="0">
                <a:solidFill>
                  <a:srgbClr val="B5B8BF"/>
                </a:solidFill>
              </a:rPr>
              <a:t>Design</a:t>
            </a:r>
            <a:r>
              <a:rPr lang="en-GB" sz="2400" dirty="0">
                <a:solidFill>
                  <a:srgbClr val="B5B8BF"/>
                </a:solidFill>
              </a:rPr>
              <a:t> ARCHITECTURE</a:t>
            </a:r>
            <a:endParaRPr lang="en-GB" sz="3600" dirty="0">
              <a:solidFill>
                <a:srgbClr val="B5B8B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EA8CA-ADE4-1644-867F-143D47CF0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6020F-A7EF-1240-B586-6EA1F6433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DFEB5C8F-E2B5-9A46-AD92-0A528F5DF7BB}"/>
              </a:ext>
            </a:extLst>
          </p:cNvPr>
          <p:cNvSpPr txBox="1">
            <a:spLocks/>
          </p:cNvSpPr>
          <p:nvPr/>
        </p:nvSpPr>
        <p:spPr>
          <a:xfrm>
            <a:off x="439930" y="328757"/>
            <a:ext cx="5869429" cy="60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b="0" i="1" dirty="0">
                <a:solidFill>
                  <a:srgbClr val="B5B8BF"/>
                </a:solidFill>
              </a:rPr>
              <a:t>Design</a:t>
            </a:r>
            <a:r>
              <a:rPr lang="en-GB" sz="2400" dirty="0">
                <a:solidFill>
                  <a:srgbClr val="B5B8BF"/>
                </a:solidFill>
              </a:rPr>
              <a:t> IMPLEMENTATION</a:t>
            </a:r>
            <a:endParaRPr lang="en-GB" sz="3600" dirty="0">
              <a:solidFill>
                <a:srgbClr val="B5B8B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EA8CA-ADE4-1644-867F-143D47CF0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3418F5-3FAC-4C72-B981-87FE642B662F}"/>
              </a:ext>
            </a:extLst>
          </p:cNvPr>
          <p:cNvSpPr txBox="1"/>
          <p:nvPr/>
        </p:nvSpPr>
        <p:spPr>
          <a:xfrm>
            <a:off x="389238" y="1533784"/>
            <a:ext cx="274320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Approach: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- Bottom-up</a:t>
            </a:r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r>
              <a:rPr lang="en-US" b="1" i="1" dirty="0">
                <a:solidFill>
                  <a:srgbClr val="B5B8BF"/>
                </a:solidFill>
                <a:latin typeface="Montserrat"/>
              </a:rPr>
              <a:t>Strategy:</a:t>
            </a: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- Parallelize development of components relative to same functionality</a:t>
            </a: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- Serialize development of different functionalities: more efficient integration testing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ADBEC60B-B560-49F5-94B7-1035BBD82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797" y="1167915"/>
            <a:ext cx="4939613" cy="3264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9ECC3-D1DA-6A44-935C-D3EE0BC29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DFEB5C8F-E2B5-9A46-AD92-0A528F5DF7BB}"/>
              </a:ext>
            </a:extLst>
          </p:cNvPr>
          <p:cNvSpPr txBox="1">
            <a:spLocks/>
          </p:cNvSpPr>
          <p:nvPr/>
        </p:nvSpPr>
        <p:spPr>
          <a:xfrm>
            <a:off x="439930" y="328757"/>
            <a:ext cx="5869429" cy="60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b="0" i="1" dirty="0">
                <a:solidFill>
                  <a:srgbClr val="B5B8BF"/>
                </a:solidFill>
              </a:rPr>
              <a:t>Design</a:t>
            </a:r>
            <a:r>
              <a:rPr lang="en-GB" sz="2400" dirty="0">
                <a:solidFill>
                  <a:srgbClr val="B5B8BF"/>
                </a:solidFill>
              </a:rPr>
              <a:t> TESTING</a:t>
            </a:r>
            <a:endParaRPr lang="en-GB" sz="3600" dirty="0">
              <a:solidFill>
                <a:srgbClr val="B5B8B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EA8CA-ADE4-1644-867F-143D47CF0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3418F5-3FAC-4C72-B981-87FE642B662F}"/>
              </a:ext>
            </a:extLst>
          </p:cNvPr>
          <p:cNvSpPr txBox="1"/>
          <p:nvPr/>
        </p:nvSpPr>
        <p:spPr>
          <a:xfrm>
            <a:off x="389238" y="1900713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Approach: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- Unit</a:t>
            </a:r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- Integration</a:t>
            </a: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- System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30A0DD95-2FB5-4AB6-96CE-CEFEF263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54" y="1427121"/>
            <a:ext cx="4980491" cy="2675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FA590-17BD-1D43-B70C-766067B5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BB124F77-4947-784C-995C-007F78E994B9}"/>
              </a:ext>
            </a:extLst>
          </p:cNvPr>
          <p:cNvSpPr txBox="1">
            <a:spLocks/>
          </p:cNvSpPr>
          <p:nvPr/>
        </p:nvSpPr>
        <p:spPr>
          <a:xfrm>
            <a:off x="403753" y="502259"/>
            <a:ext cx="2956135" cy="90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5400" dirty="0"/>
              <a:t>Why? </a:t>
            </a:r>
          </a:p>
        </p:txBody>
      </p:sp>
      <p:pic>
        <p:nvPicPr>
          <p:cNvPr id="1032" name="Picture 8" descr="China Coronavirus toll soars to 425, confirmed infections now 20,438 |  Business Standard News">
            <a:extLst>
              <a:ext uri="{FF2B5EF4-FFF2-40B4-BE49-F238E27FC236}">
                <a16:creationId xmlns:a16="http://schemas.microsoft.com/office/drawing/2014/main" id="{DB18369C-2BEC-A04E-B841-2B1D91734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15" t="10254" r="21802" b="15387"/>
          <a:stretch/>
        </p:blipFill>
        <p:spPr bwMode="auto">
          <a:xfrm>
            <a:off x="4338084" y="783020"/>
            <a:ext cx="1733105" cy="17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oup of people with their arms around each other&#10;&#10;Description automatically generated with low confidence">
            <a:extLst>
              <a:ext uri="{FF2B5EF4-FFF2-40B4-BE49-F238E27FC236}">
                <a16:creationId xmlns:a16="http://schemas.microsoft.com/office/drawing/2014/main" id="{71A88694-7914-8541-87B9-285FEAE1A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9" y="2542440"/>
            <a:ext cx="7166344" cy="2619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DB92A-83B0-8742-8A03-F15AB58A7C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F7DCE-307A-094A-8256-9B3FBF69C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2;p15">
            <a:extLst>
              <a:ext uri="{FF2B5EF4-FFF2-40B4-BE49-F238E27FC236}">
                <a16:creationId xmlns:a16="http://schemas.microsoft.com/office/drawing/2014/main" id="{BB124F77-4947-784C-995C-007F78E994B9}"/>
              </a:ext>
            </a:extLst>
          </p:cNvPr>
          <p:cNvSpPr txBox="1">
            <a:spLocks/>
          </p:cNvSpPr>
          <p:nvPr/>
        </p:nvSpPr>
        <p:spPr>
          <a:xfrm>
            <a:off x="224037" y="211873"/>
            <a:ext cx="2140022" cy="7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4000" dirty="0"/>
              <a:t>Goals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F08C16B-706D-604E-A5AA-4266032C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72" y="0"/>
            <a:ext cx="489825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5023B-BDFA-564B-96CC-D68C71747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33203-7450-084B-8A3C-9F6ADE346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1080" y="442912"/>
            <a:ext cx="4110594" cy="2054532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1080" y="2658531"/>
            <a:ext cx="1988820" cy="2054532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38952" y="2658531"/>
            <a:ext cx="1988820" cy="2054532"/>
            <a:chOff x="7807230" y="2012810"/>
            <a:chExt cx="3251252" cy="345986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 descr="IconExperience » G-Collection » Market Stand Icon">
            <a:extLst>
              <a:ext uri="{FF2B5EF4-FFF2-40B4-BE49-F238E27FC236}">
                <a16:creationId xmlns:a16="http://schemas.microsoft.com/office/drawing/2014/main" id="{553134F2-7B05-4A48-B367-860C7CC3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8504" y="528782"/>
            <a:ext cx="1882791" cy="18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4575" y="437562"/>
            <a:ext cx="4088343" cy="4275501"/>
            <a:chOff x="7807230" y="2012810"/>
            <a:chExt cx="3251252" cy="3459865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20508C-EEA2-E542-B1C4-6870DD9B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73" y="2885581"/>
            <a:ext cx="1404378" cy="1600431"/>
          </a:xfrm>
          <a:prstGeom prst="rect">
            <a:avLst/>
          </a:prstGeom>
        </p:spPr>
      </p:pic>
      <p:pic>
        <p:nvPicPr>
          <p:cNvPr id="29" name="Picture 4" descr="Smartphone - Free technology icons">
            <a:extLst>
              <a:ext uri="{FF2B5EF4-FFF2-40B4-BE49-F238E27FC236}">
                <a16:creationId xmlns:a16="http://schemas.microsoft.com/office/drawing/2014/main" id="{0D935780-95D4-9E44-B21E-03961F79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5530" y="728534"/>
            <a:ext cx="3686432" cy="36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68E89D5-0E47-9440-AD12-D67DBF1B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28" t="10623" r="1480" b="9281"/>
          <a:stretch/>
        </p:blipFill>
        <p:spPr bwMode="auto">
          <a:xfrm>
            <a:off x="1013251" y="2780540"/>
            <a:ext cx="764477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72;p15">
            <a:extLst>
              <a:ext uri="{FF2B5EF4-FFF2-40B4-BE49-F238E27FC236}">
                <a16:creationId xmlns:a16="http://schemas.microsoft.com/office/drawing/2014/main" id="{F2639812-58D7-8C4C-85BF-AFD9EC826B75}"/>
              </a:ext>
            </a:extLst>
          </p:cNvPr>
          <p:cNvSpPr txBox="1">
            <a:spLocks/>
          </p:cNvSpPr>
          <p:nvPr/>
        </p:nvSpPr>
        <p:spPr>
          <a:xfrm>
            <a:off x="2873511" y="-83175"/>
            <a:ext cx="3686432" cy="54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</a:rPr>
              <a:t>Domain assumptions</a:t>
            </a:r>
          </a:p>
        </p:txBody>
      </p:sp>
    </p:spTree>
    <p:extLst>
      <p:ext uri="{BB962C8B-B14F-4D97-AF65-F5344CB8AC3E}">
        <p14:creationId xmlns:p14="http://schemas.microsoft.com/office/powerpoint/2010/main" val="83938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D500A1DC-0B53-A643-AC79-3366AB7E11C3}"/>
              </a:ext>
            </a:extLst>
          </p:cNvPr>
          <p:cNvSpPr txBox="1">
            <a:spLocks/>
          </p:cNvSpPr>
          <p:nvPr/>
        </p:nvSpPr>
        <p:spPr>
          <a:xfrm>
            <a:off x="1761486" y="45538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dirty="0">
                <a:solidFill>
                  <a:srgbClr val="B5B8BF"/>
                </a:solidFill>
              </a:rPr>
              <a:t>Requirements</a:t>
            </a:r>
            <a:r>
              <a:rPr lang="en-GB" sz="2400" i="1" dirty="0">
                <a:solidFill>
                  <a:srgbClr val="B5B8BF"/>
                </a:solidFill>
              </a:rPr>
              <a:t> and</a:t>
            </a:r>
          </a:p>
          <a:p>
            <a:r>
              <a:rPr lang="en-GB" sz="2400" i="1" dirty="0">
                <a:solidFill>
                  <a:srgbClr val="B5B8BF"/>
                </a:solidFill>
              </a:rPr>
              <a:t>Assumptions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692805-A4BC-4D9C-B708-5F523F9C2198}"/>
              </a:ext>
            </a:extLst>
          </p:cNvPr>
          <p:cNvSpPr txBox="1"/>
          <p:nvPr/>
        </p:nvSpPr>
        <p:spPr>
          <a:xfrm>
            <a:off x="389238" y="1700600"/>
            <a:ext cx="742949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B5B8BF"/>
                </a:solidFill>
                <a:latin typeface="Montserrat"/>
                <a:sym typeface="Montserrat"/>
              </a:rPr>
              <a:t>A few requirements to prevent flaws and support development:</a:t>
            </a:r>
            <a:endParaRPr lang="en-US" b="1" i="1" dirty="0">
              <a:solidFill>
                <a:srgbClr val="B5B8BF"/>
              </a:solidFill>
              <a:latin typeface="Montserrat"/>
            </a:endParaRPr>
          </a:p>
          <a:p>
            <a:endParaRPr lang="en-US" b="1" i="1" dirty="0">
              <a:solidFill>
                <a:srgbClr val="B5B8BF"/>
              </a:solidFill>
              <a:latin typeface="Montserrat"/>
              <a:sym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[R1] A citizen not yet registered must be able to sign up and become a user</a:t>
            </a: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[</a:t>
            </a:r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R6] The application must offer an interface to retrieve issued bookings</a:t>
            </a:r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[R12] The application must popup suggestion during the booking process</a:t>
            </a:r>
          </a:p>
          <a:p>
            <a:endParaRPr lang="en-US" i="1" dirty="0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  <a:sym typeface="Montserrat"/>
              </a:rPr>
              <a:t>[R14] The system must be able to analyze data and show statistics in order to monitor the entrances</a:t>
            </a:r>
            <a:endParaRPr lang="en-US" i="1" dirty="0" err="1">
              <a:solidFill>
                <a:srgbClr val="B5B8BF"/>
              </a:solidFill>
              <a:latin typeface="Montserrat"/>
            </a:endParaRPr>
          </a:p>
          <a:p>
            <a:r>
              <a:rPr lang="en-US" i="1" dirty="0">
                <a:solidFill>
                  <a:srgbClr val="B5B8BF"/>
                </a:solidFill>
                <a:latin typeface="Montserrat"/>
              </a:rPr>
              <a:t>[R15] The system must allow the shop manager to see only data related to her/his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02C61-0445-9844-BB6D-5BBC870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776825" y="783224"/>
            <a:ext cx="5324100" cy="422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CB4D2A7B-4C1C-A346-B2F2-310D682A9687}"/>
              </a:ext>
            </a:extLst>
          </p:cNvPr>
          <p:cNvSpPr txBox="1">
            <a:spLocks/>
          </p:cNvSpPr>
          <p:nvPr/>
        </p:nvSpPr>
        <p:spPr>
          <a:xfrm>
            <a:off x="2400051" y="191537"/>
            <a:ext cx="4318074" cy="12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800" i="1" dirty="0">
                <a:solidFill>
                  <a:srgbClr val="B5B8BF"/>
                </a:solidFill>
              </a:rPr>
              <a:t>Use case </a:t>
            </a:r>
          </a:p>
          <a:p>
            <a:r>
              <a:rPr lang="en-GB" sz="4000" dirty="0">
                <a:solidFill>
                  <a:srgbClr val="B5B8BF"/>
                </a:solidFill>
              </a:rPr>
              <a:t>Visit booking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2EEFE4C-F86F-1C4B-A03E-374F052C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94" y="0"/>
            <a:ext cx="1623226" cy="1612012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B296C68-CF23-3E47-93DA-0C7D80C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15" y="1612012"/>
            <a:ext cx="1835908" cy="352002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E4DCCA-013D-CD49-81BC-47D98AFA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504" y="1612010"/>
            <a:ext cx="1745469" cy="3520029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BD6C48-A1BA-2349-9955-9B13107CA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856" y="1612010"/>
            <a:ext cx="1803651" cy="3520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B58709-63E8-6647-AE64-F9439B1014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848BC9-D4AE-BA47-B260-90BC7EBDB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776825" y="783224"/>
            <a:ext cx="5324100" cy="422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CB4D2A7B-4C1C-A346-B2F2-310D682A9687}"/>
              </a:ext>
            </a:extLst>
          </p:cNvPr>
          <p:cNvSpPr txBox="1">
            <a:spLocks/>
          </p:cNvSpPr>
          <p:nvPr/>
        </p:nvSpPr>
        <p:spPr>
          <a:xfrm>
            <a:off x="2400051" y="191537"/>
            <a:ext cx="4318074" cy="12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800" i="1" dirty="0">
                <a:solidFill>
                  <a:srgbClr val="B5B8BF"/>
                </a:solidFill>
              </a:rPr>
              <a:t>Use case </a:t>
            </a:r>
          </a:p>
          <a:p>
            <a:r>
              <a:rPr lang="en-GB" sz="4000" dirty="0">
                <a:solidFill>
                  <a:srgbClr val="B5B8BF"/>
                </a:solidFill>
              </a:rPr>
              <a:t>Visit booking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2EEFE4C-F86F-1C4B-A03E-374F052C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94" y="0"/>
            <a:ext cx="1623226" cy="1612012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668C5807-E7F6-DC4A-956F-77B51174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15" y="1634931"/>
            <a:ext cx="1808097" cy="350856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9C00EF-8092-1442-A3AC-F8FF57F7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769" y="1606797"/>
            <a:ext cx="1730802" cy="3520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DA3E6-0C6F-C745-8112-8E026B369A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E6192-38B3-0A44-BDA6-C8208BFC8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98DB8-C309-DC40-B4FC-B346E811A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76" y="2393665"/>
            <a:ext cx="3341663" cy="2639913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F3DD54-F5CF-9A47-B94E-78BDC11E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7" y="1816535"/>
            <a:ext cx="3557771" cy="2808436"/>
          </a:xfrm>
          <a:prstGeom prst="rect">
            <a:avLst/>
          </a:prstGeom>
        </p:spPr>
      </p:pic>
      <p:pic>
        <p:nvPicPr>
          <p:cNvPr id="1026" name="Picture 2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4AB7A937-1DD0-9E4D-8653-D0B3DF38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07" y="209265"/>
            <a:ext cx="1386374" cy="13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2;p15">
            <a:extLst>
              <a:ext uri="{FF2B5EF4-FFF2-40B4-BE49-F238E27FC236}">
                <a16:creationId xmlns:a16="http://schemas.microsoft.com/office/drawing/2014/main" id="{6C4C2F72-CCC1-2A42-977A-FE0B07519EB8}"/>
              </a:ext>
            </a:extLst>
          </p:cNvPr>
          <p:cNvSpPr txBox="1">
            <a:spLocks/>
          </p:cNvSpPr>
          <p:nvPr/>
        </p:nvSpPr>
        <p:spPr>
          <a:xfrm>
            <a:off x="1980522" y="370232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i="1" dirty="0">
                <a:solidFill>
                  <a:srgbClr val="B5B8BF"/>
                </a:solidFill>
              </a:rPr>
              <a:t>Use case </a:t>
            </a:r>
          </a:p>
          <a:p>
            <a:r>
              <a:rPr lang="en-GB" sz="3600" dirty="0">
                <a:solidFill>
                  <a:srgbClr val="B5B8BF"/>
                </a:solidFill>
              </a:rPr>
              <a:t>Shop 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F01353-3980-324B-8C64-FE9F312E55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A5211-525A-F141-ACCA-AD3B9D318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2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AEBCC-F957-F243-9D79-B9D76363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852"/>
            <a:ext cx="7447280" cy="2880227"/>
          </a:xfrm>
          <a:prstGeom prst="rect">
            <a:avLst/>
          </a:prstGeom>
        </p:spPr>
      </p:pic>
      <p:sp>
        <p:nvSpPr>
          <p:cNvPr id="7" name="Google Shape;72;p15">
            <a:extLst>
              <a:ext uri="{FF2B5EF4-FFF2-40B4-BE49-F238E27FC236}">
                <a16:creationId xmlns:a16="http://schemas.microsoft.com/office/drawing/2014/main" id="{74FB98EF-86F4-3C4B-AFD5-761123896AAD}"/>
              </a:ext>
            </a:extLst>
          </p:cNvPr>
          <p:cNvSpPr txBox="1">
            <a:spLocks/>
          </p:cNvSpPr>
          <p:nvPr/>
        </p:nvSpPr>
        <p:spPr>
          <a:xfrm>
            <a:off x="447036" y="34200"/>
            <a:ext cx="4966460" cy="106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400" i="1" dirty="0">
                <a:solidFill>
                  <a:srgbClr val="B5B8BF"/>
                </a:solidFill>
              </a:rPr>
              <a:t>Model validation</a:t>
            </a:r>
          </a:p>
          <a:p>
            <a:r>
              <a:rPr lang="en-GB" sz="2400" dirty="0">
                <a:solidFill>
                  <a:srgbClr val="B5B8BF"/>
                </a:solidFill>
              </a:rPr>
              <a:t>Alloy world</a:t>
            </a:r>
            <a:endParaRPr lang="en-GB" sz="3600" dirty="0">
              <a:solidFill>
                <a:srgbClr val="B5B8B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F7D5F-85B5-8941-B66F-86290FE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6439" y="330809"/>
            <a:ext cx="1174574" cy="537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2055D-C6F0-754D-99D2-C2A3B6895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062" t="18151" r="65448" b="12089"/>
          <a:stretch/>
        </p:blipFill>
        <p:spPr>
          <a:xfrm>
            <a:off x="8383726" y="4411980"/>
            <a:ext cx="6848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5315"/>
      </p:ext>
    </p:extLst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219</Words>
  <Application>Microsoft Macintosh PowerPoint</Application>
  <PresentationFormat>On-screen Show (16:9)</PresentationFormat>
  <Paragraphs>62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Helvetica</vt:lpstr>
      <vt:lpstr>Calibri Light</vt:lpstr>
      <vt:lpstr>Montserrat</vt:lpstr>
      <vt:lpstr>Calibri</vt:lpstr>
      <vt:lpstr>Karla</vt:lpstr>
      <vt:lpstr>Arial</vt:lpstr>
      <vt:lpstr>Cadwal template</vt:lpstr>
      <vt:lpstr>Office Theme</vt:lpstr>
      <vt:lpstr>RASD&amp;DD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RASD&amp;DD</dc:title>
  <cp:lastModifiedBy>Hamza Haddaoui</cp:lastModifiedBy>
  <cp:revision>293</cp:revision>
  <dcterms:modified xsi:type="dcterms:W3CDTF">2021-01-26T23:12:15Z</dcterms:modified>
</cp:coreProperties>
</file>